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VAIS TU? VOU EU?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VAIS TU? VOU EU?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90516C5-010C-4AF3-AF88-2F53C53935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é que vai </a:t>
            </a:r>
          </a:p>
          <a:p>
            <a:r>
              <a:rPr lang="pt-BR" dirty="0"/>
              <a:t>com Jesus estar </a:t>
            </a:r>
          </a:p>
          <a:p>
            <a:r>
              <a:rPr lang="pt-BR" dirty="0"/>
              <a:t>Lá no Céu, lá no Céu? </a:t>
            </a:r>
          </a:p>
        </p:txBody>
      </p:sp>
    </p:spTree>
    <p:extLst>
      <p:ext uri="{BB962C8B-B14F-4D97-AF65-F5344CB8AC3E}">
        <p14:creationId xmlns:p14="http://schemas.microsoft.com/office/powerpoint/2010/main" val="2769401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VAIS TU? VOU EU?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57B37FC-066A-4046-B617-FF355FD437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dessa graça </a:t>
            </a:r>
          </a:p>
          <a:p>
            <a:r>
              <a:rPr lang="pt-BR" dirty="0"/>
              <a:t>vai desfrutar? </a:t>
            </a:r>
          </a:p>
          <a:p>
            <a:r>
              <a:rPr lang="pt-BR" dirty="0"/>
              <a:t>Vais tu? Vou eu? </a:t>
            </a:r>
          </a:p>
          <a:p>
            <a:r>
              <a:rPr lang="pt-BR" dirty="0"/>
              <a:t>Vais tu? Vou eu? </a:t>
            </a:r>
          </a:p>
        </p:txBody>
      </p:sp>
    </p:spTree>
    <p:extLst>
      <p:ext uri="{BB962C8B-B14F-4D97-AF65-F5344CB8AC3E}">
        <p14:creationId xmlns:p14="http://schemas.microsoft.com/office/powerpoint/2010/main" val="3688742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VAIS TU? VOU EU?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32BBD7-13F3-49F3-B2C6-EFB621BD81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vai provar</a:t>
            </a:r>
          </a:p>
          <a:p>
            <a:r>
              <a:rPr lang="pt-BR" dirty="0"/>
              <a:t>desse santo amor, </a:t>
            </a:r>
          </a:p>
          <a:p>
            <a:r>
              <a:rPr lang="pt-BR" dirty="0"/>
              <a:t>Longe de toda a </a:t>
            </a:r>
          </a:p>
          <a:p>
            <a:r>
              <a:rPr lang="pt-BR" dirty="0"/>
              <a:t>tristeza e dor, </a:t>
            </a:r>
          </a:p>
        </p:txBody>
      </p:sp>
    </p:spTree>
    <p:extLst>
      <p:ext uri="{BB962C8B-B14F-4D97-AF65-F5344CB8AC3E}">
        <p14:creationId xmlns:p14="http://schemas.microsoft.com/office/powerpoint/2010/main" val="3100963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VAIS TU? VOU EU?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EA4ACC5-C7CE-4FF2-8C29-B2997E876C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Junto com Cristo, </a:t>
            </a:r>
          </a:p>
          <a:p>
            <a:r>
              <a:rPr lang="pt-BR" dirty="0"/>
              <a:t>seu Salvador? </a:t>
            </a:r>
          </a:p>
          <a:p>
            <a:r>
              <a:rPr lang="pt-BR" dirty="0"/>
              <a:t>Vais tu? Vou eu? </a:t>
            </a:r>
          </a:p>
          <a:p>
            <a:r>
              <a:rPr lang="pt-BR" dirty="0"/>
              <a:t>Vais tu? Vou eu?</a:t>
            </a:r>
          </a:p>
        </p:txBody>
      </p:sp>
    </p:spTree>
    <p:extLst>
      <p:ext uri="{BB962C8B-B14F-4D97-AF65-F5344CB8AC3E}">
        <p14:creationId xmlns:p14="http://schemas.microsoft.com/office/powerpoint/2010/main" val="1604722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VAIS TU? VOU EU?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B764AF0-942A-47AC-B8CA-A6B4FEF696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vai ter </a:t>
            </a:r>
          </a:p>
          <a:p>
            <a:r>
              <a:rPr lang="pt-BR" dirty="0"/>
              <a:t>parte na adoração </a:t>
            </a:r>
          </a:p>
          <a:p>
            <a:r>
              <a:rPr lang="pt-BR" dirty="0"/>
              <a:t>Lá no Céu, lá no Céu, </a:t>
            </a:r>
          </a:p>
        </p:txBody>
      </p:sp>
    </p:spTree>
    <p:extLst>
      <p:ext uri="{BB962C8B-B14F-4D97-AF65-F5344CB8AC3E}">
        <p14:creationId xmlns:p14="http://schemas.microsoft.com/office/powerpoint/2010/main" val="1494398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VAIS TU? VOU EU?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D850F31-6B2E-42E3-B2EE-2528ADB293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 os redimidos </a:t>
            </a:r>
          </a:p>
          <a:p>
            <a:r>
              <a:rPr lang="pt-BR" dirty="0"/>
              <a:t>a Deus darão? </a:t>
            </a:r>
          </a:p>
          <a:p>
            <a:r>
              <a:rPr lang="pt-BR" dirty="0"/>
              <a:t>Vais tu? Vou eu? </a:t>
            </a:r>
          </a:p>
          <a:p>
            <a:r>
              <a:rPr lang="pt-BR" dirty="0"/>
              <a:t>Vais tu? Vou eu? </a:t>
            </a:r>
          </a:p>
        </p:txBody>
      </p:sp>
    </p:spTree>
    <p:extLst>
      <p:ext uri="{BB962C8B-B14F-4D97-AF65-F5344CB8AC3E}">
        <p14:creationId xmlns:p14="http://schemas.microsoft.com/office/powerpoint/2010/main" val="1139492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VAIS TU? VOU EU?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C236805-2EBA-4726-871F-D3F9D916CC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Quem, com o </a:t>
            </a:r>
          </a:p>
          <a:p>
            <a:r>
              <a:rPr lang="pt-BR" dirty="0"/>
              <a:t>coro celestial, </a:t>
            </a:r>
          </a:p>
          <a:p>
            <a:r>
              <a:rPr lang="pt-BR" dirty="0"/>
              <a:t>Parte terá no </a:t>
            </a:r>
          </a:p>
          <a:p>
            <a:r>
              <a:rPr lang="pt-BR" dirty="0"/>
              <a:t>louvor real, </a:t>
            </a:r>
          </a:p>
        </p:txBody>
      </p:sp>
    </p:spTree>
    <p:extLst>
      <p:ext uri="{BB962C8B-B14F-4D97-AF65-F5344CB8AC3E}">
        <p14:creationId xmlns:p14="http://schemas.microsoft.com/office/powerpoint/2010/main" val="3863130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VAIS TU? VOU EU?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5D7A45-EE8E-47EA-A2F6-F0BB264B92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Livre de toda </a:t>
            </a:r>
          </a:p>
          <a:p>
            <a:r>
              <a:rPr lang="pt-BR" dirty="0"/>
              <a:t>a noção do mal? </a:t>
            </a:r>
          </a:p>
          <a:p>
            <a:r>
              <a:rPr lang="pt-BR" dirty="0"/>
              <a:t>Vais tu? Vou eu? </a:t>
            </a:r>
          </a:p>
          <a:p>
            <a:r>
              <a:rPr lang="pt-BR" dirty="0"/>
              <a:t>Vais tu? Vou eu?</a:t>
            </a:r>
          </a:p>
        </p:txBody>
      </p:sp>
    </p:spTree>
    <p:extLst>
      <p:ext uri="{BB962C8B-B14F-4D97-AF65-F5344CB8AC3E}">
        <p14:creationId xmlns:p14="http://schemas.microsoft.com/office/powerpoint/2010/main" val="1088686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142</Words>
  <Application>Microsoft Office PowerPoint</Application>
  <PresentationFormat>Apresentação na tela (16:9)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VAIS TU? VOU EU?</vt:lpstr>
      <vt:lpstr>VAIS TU? VOU EU?</vt:lpstr>
      <vt:lpstr>VAIS TU? VOU EU?</vt:lpstr>
      <vt:lpstr>VAIS TU? VOU EU?</vt:lpstr>
      <vt:lpstr>VAIS TU? VOU EU?</vt:lpstr>
      <vt:lpstr>VAIS TU? VOU EU?</vt:lpstr>
      <vt:lpstr>VAIS TU? VOU EU?</vt:lpstr>
      <vt:lpstr>VAIS TU? VOU EU?</vt:lpstr>
      <vt:lpstr>VAIS TU? VOU EU?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2019-06-12T22:46:23Z</dcterms:modified>
</cp:coreProperties>
</file>

<file path=docProps/thumbnail.jpeg>
</file>